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57" r:id="rId4"/>
    <p:sldId id="261" r:id="rId5"/>
    <p:sldId id="258" r:id="rId6"/>
    <p:sldId id="262" r:id="rId7"/>
    <p:sldId id="259" r:id="rId8"/>
    <p:sldId id="260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A764D0B-C08B-4B01-8439-19450367CCB4}" type="datetimeFigureOut">
              <a:rPr lang="en-US" smtClean="0"/>
              <a:pPr/>
              <a:t>7/26/2010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4464D17-CF31-41E4-87E3-A043E4745D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764D0B-C08B-4B01-8439-19450367CCB4}" type="datetimeFigureOut">
              <a:rPr lang="en-US" smtClean="0"/>
              <a:pPr/>
              <a:t>7/26/2010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464D17-CF31-41E4-87E3-A043E4745D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A764D0B-C08B-4B01-8439-19450367CCB4}" type="datetimeFigureOut">
              <a:rPr lang="en-US" smtClean="0"/>
              <a:pPr/>
              <a:t>7/26/2010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4464D17-CF31-41E4-87E3-A043E4745D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764D0B-C08B-4B01-8439-19450367CCB4}" type="datetimeFigureOut">
              <a:rPr lang="en-US" smtClean="0"/>
              <a:pPr/>
              <a:t>7/26/2010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464D17-CF31-41E4-87E3-A043E4745D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A764D0B-C08B-4B01-8439-19450367CCB4}" type="datetimeFigureOut">
              <a:rPr lang="en-US" smtClean="0"/>
              <a:pPr/>
              <a:t>7/26/2010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4464D17-CF31-41E4-87E3-A043E4745D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764D0B-C08B-4B01-8439-19450367CCB4}" type="datetimeFigureOut">
              <a:rPr lang="en-US" smtClean="0"/>
              <a:pPr/>
              <a:t>7/26/2010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464D17-CF31-41E4-87E3-A043E4745D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764D0B-C08B-4B01-8439-19450367CCB4}" type="datetimeFigureOut">
              <a:rPr lang="en-US" smtClean="0"/>
              <a:pPr/>
              <a:t>7/26/2010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464D17-CF31-41E4-87E3-A043E4745D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764D0B-C08B-4B01-8439-19450367CCB4}" type="datetimeFigureOut">
              <a:rPr lang="en-US" smtClean="0"/>
              <a:pPr/>
              <a:t>7/26/2010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464D17-CF31-41E4-87E3-A043E4745D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A764D0B-C08B-4B01-8439-19450367CCB4}" type="datetimeFigureOut">
              <a:rPr lang="en-US" smtClean="0"/>
              <a:pPr/>
              <a:t>7/26/2010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464D17-CF31-41E4-87E3-A043E4745D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764D0B-C08B-4B01-8439-19450367CCB4}" type="datetimeFigureOut">
              <a:rPr lang="en-US" smtClean="0"/>
              <a:pPr/>
              <a:t>7/26/2010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464D17-CF31-41E4-87E3-A043E4745D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764D0B-C08B-4B01-8439-19450367CCB4}" type="datetimeFigureOut">
              <a:rPr lang="en-US" smtClean="0"/>
              <a:pPr/>
              <a:t>7/26/2010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464D17-CF31-41E4-87E3-A043E4745D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A764D0B-C08B-4B01-8439-19450367CCB4}" type="datetimeFigureOut">
              <a:rPr lang="en-US" smtClean="0"/>
              <a:pPr/>
              <a:t>7/26/2010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4464D17-CF31-41E4-87E3-A043E4745D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Comprehensible input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3505200"/>
            <a:ext cx="6564220" cy="1135912"/>
          </a:xfrm>
        </p:spPr>
        <p:txBody>
          <a:bodyPr/>
          <a:lstStyle/>
          <a:p>
            <a:r>
              <a:rPr lang="en-US" dirty="0" smtClean="0"/>
              <a:t>Alicia </a:t>
            </a:r>
            <a:r>
              <a:rPr lang="en-US" dirty="0" err="1" smtClean="0"/>
              <a:t>Menefee</a:t>
            </a:r>
            <a:r>
              <a:rPr lang="en-US" dirty="0" smtClean="0"/>
              <a:t>, </a:t>
            </a:r>
            <a:r>
              <a:rPr lang="en-US" dirty="0" smtClean="0"/>
              <a:t>Laura Saar, and Jamie </a:t>
            </a:r>
            <a:r>
              <a:rPr lang="en-US" dirty="0" err="1" smtClean="0"/>
              <a:t>Pickerill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Group work focusing on one of the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</a:p>
          <a:p>
            <a:r>
              <a:rPr lang="en-US" dirty="0" smtClean="0"/>
              <a:t>Disadvantages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Explore techniques for presenting content information in ways that students comprehend</a:t>
            </a:r>
          </a:p>
          <a:p>
            <a:r>
              <a:rPr lang="en-US" dirty="0" smtClean="0"/>
              <a:t>Review various ways to model and provide directions for academic tasks</a:t>
            </a:r>
          </a:p>
          <a:p>
            <a:r>
              <a:rPr lang="en-US" dirty="0" smtClean="0"/>
              <a:t>Discuss modifications to teacher speech that can increase student comprehension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0200" y="304800"/>
            <a:ext cx="3331698" cy="2895600"/>
          </a:xfrm>
        </p:spPr>
        <p:txBody>
          <a:bodyPr>
            <a:noAutofit/>
          </a:bodyPr>
          <a:lstStyle/>
          <a:p>
            <a:r>
              <a:rPr lang="en-US" dirty="0" smtClean="0"/>
              <a:t>comprehensible input is More than showing pictures</a:t>
            </a:r>
            <a:endParaRPr lang="en-US" dirty="0"/>
          </a:p>
        </p:txBody>
      </p:sp>
      <p:pic>
        <p:nvPicPr>
          <p:cNvPr id="5" name="Picture Placeholder 4" descr="Garden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does speech effect instruction?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SIOP Feature 10 – Appropriate Speech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Adjust rate of speech </a:t>
            </a:r>
          </a:p>
          <a:p>
            <a:r>
              <a:rPr lang="en-US" dirty="0" smtClean="0"/>
              <a:t>Use pauses</a:t>
            </a:r>
          </a:p>
          <a:p>
            <a:r>
              <a:rPr lang="en-US" dirty="0" smtClean="0"/>
              <a:t>Enunciate clearly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Complexity of speech</a:t>
            </a:r>
          </a:p>
          <a:p>
            <a:r>
              <a:rPr lang="en-US" dirty="0" smtClean="0"/>
              <a:t>Avoid idioms</a:t>
            </a:r>
          </a:p>
          <a:p>
            <a:r>
              <a:rPr lang="en-US" dirty="0" smtClean="0"/>
              <a:t>Paraphrase</a:t>
            </a:r>
          </a:p>
          <a:p>
            <a:r>
              <a:rPr lang="en-US" dirty="0" smtClean="0"/>
              <a:t>Repetition</a:t>
            </a:r>
          </a:p>
          <a:p>
            <a:r>
              <a:rPr lang="en-US" dirty="0" smtClean="0"/>
              <a:t>Simple sentence structure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does explanation effect instruction?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Siop</a:t>
            </a:r>
            <a:r>
              <a:rPr lang="en-US" dirty="0" smtClean="0"/>
              <a:t> feature 11 – Clear Explanation of Academic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Instructions presented in a step-by-step manner</a:t>
            </a:r>
          </a:p>
          <a:p>
            <a:r>
              <a:rPr lang="en-US" dirty="0" smtClean="0"/>
              <a:t>Provide written directions with oral ones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Writing – show students what is expected</a:t>
            </a:r>
          </a:p>
          <a:p>
            <a:r>
              <a:rPr lang="en-US" dirty="0" smtClean="0"/>
              <a:t>Allow students opportunities to practice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Siop</a:t>
            </a:r>
            <a:r>
              <a:rPr lang="en-US" dirty="0" smtClean="0"/>
              <a:t> Feature 12 – </a:t>
            </a:r>
            <a:br>
              <a:rPr lang="en-US" dirty="0" smtClean="0"/>
            </a:br>
            <a:r>
              <a:rPr lang="en-US" dirty="0" smtClean="0"/>
              <a:t>Variety of techniques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Using gestures</a:t>
            </a:r>
          </a:p>
          <a:p>
            <a:r>
              <a:rPr lang="en-US" dirty="0" smtClean="0"/>
              <a:t>Body language</a:t>
            </a:r>
          </a:p>
          <a:p>
            <a:r>
              <a:rPr lang="en-US" dirty="0" smtClean="0"/>
              <a:t>Pictures</a:t>
            </a:r>
          </a:p>
          <a:p>
            <a:r>
              <a:rPr lang="en-US" dirty="0" smtClean="0"/>
              <a:t>Modeling</a:t>
            </a:r>
          </a:p>
          <a:p>
            <a:r>
              <a:rPr lang="en-US" dirty="0" smtClean="0"/>
              <a:t>Preview Material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Multimedia</a:t>
            </a:r>
          </a:p>
          <a:p>
            <a:r>
              <a:rPr lang="en-US" dirty="0" smtClean="0"/>
              <a:t>Repetition</a:t>
            </a:r>
          </a:p>
          <a:p>
            <a:r>
              <a:rPr lang="en-US" dirty="0" smtClean="0"/>
              <a:t>Sentence Strips</a:t>
            </a:r>
          </a:p>
          <a:p>
            <a:r>
              <a:rPr lang="en-US" dirty="0" smtClean="0"/>
              <a:t>Graphic Organizers</a:t>
            </a:r>
          </a:p>
          <a:p>
            <a:r>
              <a:rPr lang="en-US" dirty="0" smtClean="0"/>
              <a:t>Listening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0" y="762000"/>
            <a:ext cx="3429000" cy="2057400"/>
          </a:xfrm>
        </p:spPr>
        <p:txBody>
          <a:bodyPr>
            <a:normAutofit/>
          </a:bodyPr>
          <a:lstStyle/>
          <a:p>
            <a:r>
              <a:rPr lang="en-US" dirty="0" smtClean="0"/>
              <a:t>Passage Activity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 smtClean="0"/>
          </a:p>
        </p:txBody>
      </p:sp>
      <p:pic>
        <p:nvPicPr>
          <p:cNvPr id="6" name="Picture Placeholder 5" descr="Autumn Leave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5410200" y="3276600"/>
            <a:ext cx="3521075" cy="4525963"/>
          </a:xfrm>
        </p:spPr>
        <p:txBody>
          <a:bodyPr/>
          <a:lstStyle/>
          <a:p>
            <a:r>
              <a:rPr lang="en-US" dirty="0" smtClean="0"/>
              <a:t>Sentence Strips</a:t>
            </a:r>
          </a:p>
          <a:p>
            <a:r>
              <a:rPr lang="en-US" dirty="0" smtClean="0"/>
              <a:t>Modeling</a:t>
            </a:r>
          </a:p>
          <a:p>
            <a:r>
              <a:rPr lang="en-US" dirty="0" smtClean="0"/>
              <a:t>Multimedia</a:t>
            </a:r>
          </a:p>
          <a:p>
            <a:r>
              <a:rPr lang="en-US" dirty="0" smtClean="0"/>
              <a:t>Graphic Organizer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988</TotalTime>
  <Words>162</Words>
  <Application>Microsoft Office PowerPoint</Application>
  <PresentationFormat>On-screen Show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Opulent</vt:lpstr>
      <vt:lpstr>Comprehensible input</vt:lpstr>
      <vt:lpstr>Objectives</vt:lpstr>
      <vt:lpstr>comprehensible input is More than showing pictures</vt:lpstr>
      <vt:lpstr>How does speech effect instruction?</vt:lpstr>
      <vt:lpstr>SIOP Feature 10 – Appropriate Speech</vt:lpstr>
      <vt:lpstr>How does explanation effect instruction?</vt:lpstr>
      <vt:lpstr>Siop feature 11 – Clear Explanation of Academic tasks</vt:lpstr>
      <vt:lpstr>Siop Feature 12 –  Variety of techniques</vt:lpstr>
      <vt:lpstr>Passage Activity </vt:lpstr>
      <vt:lpstr>Group work focusing on one of the techniques</vt:lpstr>
      <vt:lpstr>Discussion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Comprehensible input</dc:title>
  <dc:creator>Alicia</dc:creator>
  <cp:lastModifiedBy>Alicia</cp:lastModifiedBy>
  <cp:revision>17</cp:revision>
  <dcterms:created xsi:type="dcterms:W3CDTF">2010-07-22T23:04:01Z</dcterms:created>
  <dcterms:modified xsi:type="dcterms:W3CDTF">2010-07-27T02:52:24Z</dcterms:modified>
</cp:coreProperties>
</file>